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60" r:id="rId6"/>
    <p:sldId id="270" r:id="rId7"/>
    <p:sldId id="271" r:id="rId8"/>
    <p:sldId id="261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59" r:id="rId18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52215" autoAdjust="0"/>
  </p:normalViewPr>
  <p:slideViewPr>
    <p:cSldViewPr>
      <p:cViewPr varScale="1">
        <p:scale>
          <a:sx n="81" d="100"/>
          <a:sy n="81" d="100"/>
        </p:scale>
        <p:origin x="67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3EB7A-125A-4C1B-A626-8FC64FD71CBA}" type="datetimeFigureOut">
              <a:rPr lang="en-GB" smtClean="0"/>
              <a:t>05/01/2018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4B883-3E4E-49BF-BAFF-C1DC926A6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8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2EF1-A473-4483-A99B-A051278EC46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AFFD8-45E1-435C-B295-A16E6CA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596023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53208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71178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831973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05380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76003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81301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666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5952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9968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08248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27220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58138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290025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1371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400" b="1" dirty="0" smtClean="0"/>
              <a:t>Picture with multi-colored tint</a:t>
            </a:r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Images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Insert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 and the width is set to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Select the picture.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 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 Picture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in the left pane, and then do the following in the </a:t>
            </a:r>
            <a:r>
              <a:rPr lang="en-US" sz="1200" b="1" baseline="0" dirty="0" smtClean="0"/>
              <a:t>Picture</a:t>
            </a:r>
            <a:r>
              <a:rPr lang="en-US" sz="1200" baseline="0" dirty="0" smtClean="0"/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Recolor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Color Modes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Grayscale</a:t>
            </a:r>
            <a:r>
              <a:rPr lang="en-US" sz="1200" baseline="0" dirty="0" smtClean="0"/>
              <a:t> (first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Brightness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Contrast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25%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Format Shape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click the button next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Inner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Inside Top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Rectangle </a:t>
            </a:r>
            <a:r>
              <a:rPr lang="en-US" sz="1200" baseline="0" dirty="0" smtClean="0"/>
              <a:t>(first option from the left). Drag to draw a rectangle on the slide.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4.08”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 fill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Preset colors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Rainbow II </a:t>
            </a:r>
            <a:r>
              <a:rPr lang="en-US" sz="1200" dirty="0" smtClean="0"/>
              <a:t>(fourth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Linear Left </a:t>
            </a:r>
            <a:r>
              <a:rPr lang="en-US" sz="1200" baseline="0" dirty="0" smtClean="0"/>
              <a:t>(first row, fifth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180°</a:t>
            </a:r>
            <a:r>
              <a:rPr lang="en-US" sz="1200" b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stops, in the drop-down list, select each of the five stops individually, and then 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70%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</a:t>
            </a:r>
            <a:r>
              <a:rPr lang="en-US" sz="1200" dirty="0" smtClean="0"/>
              <a:t>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select </a:t>
            </a:r>
            <a:r>
              <a:rPr lang="en-US" sz="1200" b="1" baseline="0" dirty="0" smtClean="0"/>
              <a:t>No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select both the picture and the rectangle.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Middle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Drag the group vertically on the slide to position as needed.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If the group is no longer centered horizontally on the slide,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0⁰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until three stops appear in the slider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15%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 Darker 25%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(fourth row, first option from the left).</a:t>
            </a: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3496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507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98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</a:schemeClr>
            </a:gs>
            <a:gs pos="20000">
              <a:schemeClr val="tx1"/>
            </a:gs>
            <a:gs pos="100000">
              <a:schemeClr val="tx1">
                <a:lumMod val="7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Türelem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58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Alázatosság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80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Kedvesség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96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5085184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Segítőkészség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07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Nagylelkűség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59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Gyógyítás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6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Vidámság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08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869160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Reményteljesség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2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Kegyelem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69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Szeretet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464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5085184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5400" b="1" dirty="0" smtClean="0">
                <a:solidFill>
                  <a:schemeClr val="bg1"/>
                </a:solidFill>
              </a:rPr>
              <a:t>Megváltás</a:t>
            </a:r>
            <a:endParaRPr lang="en-GB" sz="5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73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0" dirty="0" smtClean="0"/>
              <a:t>Megbocsájtás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36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Kreativitás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22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Őszinteség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278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Kitartás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6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 descr="2691042333_6cb8bc58e8_b.jpg"/>
          <p:cNvPicPr>
            <a:picLocks noChangeAspect="1"/>
          </p:cNvPicPr>
          <p:nvPr/>
        </p:nvPicPr>
        <p:blipFill>
          <a:blip r:embed="rId3" cstate="print">
            <a:grayscl/>
            <a:lum bright="25000" contrast="25000"/>
          </a:blip>
          <a:srcRect/>
          <a:stretch>
            <a:fillRect/>
          </a:stretch>
        </p:blipFill>
        <p:spPr>
          <a:xfrm>
            <a:off x="0" y="1066800"/>
            <a:ext cx="9144000" cy="373380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87" name="Rectangle 86"/>
          <p:cNvSpPr/>
          <p:nvPr/>
        </p:nvSpPr>
        <p:spPr>
          <a:xfrm>
            <a:off x="0" y="1066800"/>
            <a:ext cx="9144000" cy="3733800"/>
          </a:xfrm>
          <a:prstGeom prst="rect">
            <a:avLst/>
          </a:prstGeom>
          <a:gradFill flip="none" rotWithShape="1">
            <a:gsLst>
              <a:gs pos="0">
                <a:srgbClr val="FF3399">
                  <a:alpha val="30000"/>
                </a:srgbClr>
              </a:gs>
              <a:gs pos="25000">
                <a:srgbClr val="FF6633">
                  <a:alpha val="30000"/>
                </a:srgbClr>
              </a:gs>
              <a:gs pos="50000">
                <a:srgbClr val="FFFF00">
                  <a:alpha val="30000"/>
                </a:srgbClr>
              </a:gs>
              <a:gs pos="75000">
                <a:srgbClr val="01A78F">
                  <a:alpha val="30000"/>
                </a:srgbClr>
              </a:gs>
              <a:gs pos="100000">
                <a:srgbClr val="3366FF">
                  <a:alpha val="3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013176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[</a:t>
            </a:r>
            <a:r>
              <a:rPr lang="hu-HU" sz="8000" b="1" dirty="0" smtClean="0">
                <a:solidFill>
                  <a:schemeClr val="bg1"/>
                </a:solidFill>
              </a:rPr>
              <a:t>Önfeláldozás</a:t>
            </a:r>
            <a:endParaRPr lang="en-GB" sz="8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55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cture_of_trees_with_multi-colored_t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5B5DCA-AFE5-4F38-B5C0-717425C20C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Picture of trees with muti-colored tint</Template>
  <TotalTime>0</TotalTime>
  <Words>15487</Words>
  <Application>Microsoft Office PowerPoint</Application>
  <PresentationFormat>Diavetítés a képernyőre (4:3 oldalarány)</PresentationFormat>
  <Paragraphs>864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Arial</vt:lpstr>
      <vt:lpstr>Calibri</vt:lpstr>
      <vt:lpstr>Picture_of_trees_with_multi-colored_tint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2016-11-22T09:29:47Z</dcterms:created>
  <dcterms:modified xsi:type="dcterms:W3CDTF">2018-01-04T23:05:16Z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TC020116419991</vt:lpwstr>
  </property>
</Properties>
</file>